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ctor reto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ctor reto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ctor reto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401E891-C3CB-46C7-9FEC-E546C76428B4}" type="datetimeFigureOut">
              <a:rPr lang="pt-BR" smtClean="0"/>
              <a:pPr/>
              <a:t>18/08/2012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9BC537A-B03A-4E09-94D3-2C84000082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t-BR" sz="28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De docência e </a:t>
            </a:r>
            <a:r>
              <a:rPr lang="pt-BR" sz="2800" b="1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militância:a </a:t>
            </a:r>
            <a:r>
              <a:rPr lang="pt-BR" sz="28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formação de educadores </a:t>
            </a:r>
            <a:r>
              <a:rPr lang="pt-BR" sz="2800" b="1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étnicos num programa da </a:t>
            </a:r>
            <a:r>
              <a:rPr lang="pt-BR" sz="2800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S</a:t>
            </a:r>
            <a:r>
              <a:rPr lang="pt-BR" sz="2800" b="1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ecretaria Municipal </a:t>
            </a:r>
            <a:r>
              <a:rPr lang="pt-BR" sz="28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de </a:t>
            </a:r>
            <a:r>
              <a:rPr lang="pt-BR" sz="2800" b="1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Educação </a:t>
            </a:r>
            <a:r>
              <a:rPr lang="pt-BR" sz="28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de Campinas </a:t>
            </a:r>
            <a:r>
              <a:rPr lang="pt-BR" sz="2800" b="1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– 2003 </a:t>
            </a:r>
            <a:r>
              <a:rPr lang="pt-BR" sz="28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a 2007.</a:t>
            </a:r>
            <a:endParaRPr lang="pt-BR" sz="2800" dirty="0"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sz="26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Ladainha </a:t>
            </a:r>
            <a:r>
              <a:rPr lang="pt-BR" sz="26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em </a:t>
            </a:r>
            <a:r>
              <a:rPr lang="pt-BR" sz="26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homenagem </a:t>
            </a:r>
            <a:r>
              <a:rPr lang="pt-BR" sz="26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a </a:t>
            </a:r>
            <a:endParaRPr lang="pt-BR" sz="2600" b="1" dirty="0" smtClean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pt-BR" sz="26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São </a:t>
            </a:r>
            <a:r>
              <a:rPr lang="pt-BR" sz="26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Cosme, São Damião e São Roque </a:t>
            </a:r>
            <a:endParaRPr lang="pt-BR" sz="2600" b="1" dirty="0" smtClean="0">
              <a:solidFill>
                <a:srgbClr val="FF0000"/>
              </a:solidFill>
              <a:latin typeface="Cambria Math" pitchFamily="18" charset="0"/>
              <a:ea typeface="Cambria Math" pitchFamily="18" charset="0"/>
            </a:endParaRPr>
          </a:p>
          <a:p>
            <a:r>
              <a:rPr lang="pt-BR" sz="26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e </a:t>
            </a:r>
            <a:r>
              <a:rPr lang="pt-BR" sz="2600" b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Caruru</a:t>
            </a:r>
            <a:r>
              <a:rPr lang="pt-BR" sz="2600" b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</a:rPr>
              <a:t>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Salve o dia 27</a:t>
            </a:r>
          </a:p>
          <a:p>
            <a:r>
              <a:rPr lang="pt-BR" dirty="0" smtClean="0"/>
              <a:t>Salve a boa união</a:t>
            </a:r>
          </a:p>
          <a:p>
            <a:r>
              <a:rPr lang="pt-BR" b="1" dirty="0" smtClean="0"/>
              <a:t>Salve a hora em que nasceu</a:t>
            </a:r>
            <a:endParaRPr lang="pt-BR" dirty="0" smtClean="0"/>
          </a:p>
          <a:p>
            <a:r>
              <a:rPr lang="pt-BR" b="1" dirty="0" smtClean="0"/>
              <a:t>São Cosme São Damião</a:t>
            </a:r>
            <a:r>
              <a:rPr lang="pt-BR" dirty="0" smtClean="0"/>
              <a:t>.</a:t>
            </a:r>
          </a:p>
          <a:p>
            <a:r>
              <a:rPr lang="pt-BR" dirty="0" smtClean="0"/>
              <a:t> </a:t>
            </a:r>
          </a:p>
          <a:p>
            <a:r>
              <a:rPr lang="pt-BR" dirty="0" smtClean="0"/>
              <a:t>Ofereço este bendito</a:t>
            </a:r>
          </a:p>
          <a:p>
            <a:r>
              <a:rPr lang="pt-BR" dirty="0" smtClean="0"/>
              <a:t>A São Cosme São Damião</a:t>
            </a:r>
          </a:p>
          <a:p>
            <a:r>
              <a:rPr lang="pt-BR" b="1" dirty="0" smtClean="0"/>
              <a:t>A virgem da Conceição</a:t>
            </a:r>
            <a:endParaRPr lang="pt-BR" dirty="0" smtClean="0"/>
          </a:p>
          <a:p>
            <a:r>
              <a:rPr lang="pt-BR" b="1" dirty="0" smtClean="0"/>
              <a:t>Madrinha dos dois irmãos.</a:t>
            </a:r>
            <a:endParaRPr lang="pt-BR" dirty="0" smtClean="0"/>
          </a:p>
          <a:p>
            <a:pPr>
              <a:buNone/>
            </a:pP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São Cosme mandou fazer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Duas camisinhas ‘azul’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No dia da festa dele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São Cosme quer caruru</a:t>
            </a:r>
          </a:p>
          <a:p>
            <a:r>
              <a:rPr lang="pt-BR" dirty="0" smtClean="0">
                <a:latin typeface="Cambria Math" pitchFamily="18" charset="0"/>
                <a:ea typeface="Cambria Math" pitchFamily="18" charset="0"/>
              </a:rPr>
              <a:t>***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b="1" dirty="0" smtClean="0">
                <a:latin typeface="Cambria Math" pitchFamily="18" charset="0"/>
                <a:ea typeface="Cambria Math" pitchFamily="18" charset="0"/>
              </a:rPr>
              <a:t>Vadeia </a:t>
            </a:r>
            <a:r>
              <a:rPr lang="pt-BR" b="1" dirty="0">
                <a:latin typeface="Cambria Math" pitchFamily="18" charset="0"/>
                <a:ea typeface="Cambria Math" pitchFamily="18" charset="0"/>
              </a:rPr>
              <a:t>Cosme, vadeia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b="1" dirty="0">
                <a:latin typeface="Cambria Math" pitchFamily="18" charset="0"/>
                <a:ea typeface="Cambria Math" pitchFamily="18" charset="0"/>
              </a:rPr>
              <a:t>To vadiando na areia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dirty="0" smtClean="0">
                <a:latin typeface="Cambria Math" pitchFamily="18" charset="0"/>
                <a:ea typeface="Cambria Math" pitchFamily="18" charset="0"/>
              </a:rPr>
              <a:t>***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dirty="0" smtClean="0">
                <a:latin typeface="Cambria Math" pitchFamily="18" charset="0"/>
                <a:ea typeface="Cambria Math" pitchFamily="18" charset="0"/>
              </a:rPr>
              <a:t>Cosme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e Damião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Ô cadê Dou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Cosme e Damião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Vem comer seu caruru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BR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R</a:t>
            </a:r>
            <a:r>
              <a:rPr lang="pt-BR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eis de São Cosme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Vadeia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dois </a:t>
            </a:r>
            <a:r>
              <a:rPr lang="pt-BR" dirty="0" err="1" smtClean="0">
                <a:latin typeface="Cambria Math" pitchFamily="18" charset="0"/>
                <a:ea typeface="Cambria Math" pitchFamily="18" charset="0"/>
              </a:rPr>
              <a:t>dois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Vadeia no mar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A casa é sua dois </a:t>
            </a:r>
            <a:r>
              <a:rPr lang="pt-BR" dirty="0" err="1">
                <a:latin typeface="Cambria Math" pitchFamily="18" charset="0"/>
                <a:ea typeface="Cambria Math" pitchFamily="18" charset="0"/>
              </a:rPr>
              <a:t>dois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Eu quero ver vadiar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 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***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 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Oh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São Cosme Oh São Cosme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Hoje a noite ninguém dorme</a:t>
            </a:r>
          </a:p>
          <a:p>
            <a:r>
              <a:rPr lang="pt-BR" b="1" dirty="0">
                <a:latin typeface="Cambria Math" pitchFamily="18" charset="0"/>
                <a:ea typeface="Cambria Math" pitchFamily="18" charset="0"/>
              </a:rPr>
              <a:t>Nós viemos de tão longe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r>
              <a:rPr lang="pt-BR" b="1" dirty="0">
                <a:latin typeface="Cambria Math" pitchFamily="18" charset="0"/>
                <a:ea typeface="Cambria Math" pitchFamily="18" charset="0"/>
              </a:rPr>
              <a:t>Para festeja São Cosme.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pt-BR" i="1" dirty="0"/>
              <a:t>“É por isto que no Brasil quase não há cidadãos. Há os que não querem ser cidadãos que são as classes médias, e há os que não podem ser cidadãos que são todos os demais, a começar pelos negros que não são cidadãos. Digo-o por ciência própria. Não importa a festa que me façam aqui e ali, o cotidiano me indica que não sou cidadão neste país… (sic) o meu caso é o de todos os negros deste país, exceto quando apontado como exceção. E ser apontado como exceção além se ser constrangedor para aquele que o é, constitui algo de momentâneo, de </a:t>
            </a:r>
            <a:r>
              <a:rPr lang="pt-BR" i="1" dirty="0" err="1"/>
              <a:t>impermanente</a:t>
            </a:r>
            <a:r>
              <a:rPr lang="pt-BR" i="1" dirty="0"/>
              <a:t>, resultado de uma integração casual”.</a:t>
            </a:r>
            <a:endParaRPr lang="pt-BR" dirty="0"/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200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Cidadania por </a:t>
            </a:r>
            <a:r>
              <a:rPr lang="pt-BR" sz="2000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Milton Santos</a:t>
            </a:r>
            <a:endParaRPr lang="pt-BR" sz="2000" dirty="0"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http://www.youtube.com/watch?v=8rFq1_4ZBw0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Alabê de Jerusalém</a:t>
            </a:r>
            <a:endParaRPr lang="pt-B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pt-BR" dirty="0" smtClean="0">
              <a:latin typeface="Cambria Math" pitchFamily="18" charset="0"/>
              <a:ea typeface="Cambria Math" pitchFamily="18" charset="0"/>
            </a:endParaRPr>
          </a:p>
          <a:p>
            <a:pPr algn="just"/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pPr algn="just"/>
            <a:r>
              <a:rPr lang="pt-BR" dirty="0" err="1" smtClean="0">
                <a:latin typeface="Cambria Math" pitchFamily="18" charset="0"/>
                <a:ea typeface="Cambria Math" pitchFamily="18" charset="0"/>
              </a:rPr>
              <a:t>Marivone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de Sousa Santos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, seguidora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desta tradição legada de sua mãe D. Maria José, rezadeira de ladainha em Coração de Maria - Bahia.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BR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Rezadeira</a:t>
            </a:r>
            <a:r>
              <a:rPr lang="pt-BR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A nós descei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Divina Luz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Em nossas almas acendei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O amor de Jesus.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  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Vós sois a alma da igreja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Vós sois a vida, sois o amor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Vós sois a graça benfazeja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Que nos irmana no senhor.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40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Bendito do Espírito Santo</a:t>
            </a:r>
            <a:endParaRPr lang="pt-BR" sz="4000" dirty="0"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Senhor, tende piedade de nós.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Cristo, tende piedade de nós.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Senhor, tende piedade de nós.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Cristo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ouvi-nos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, Cristo atendei-nos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Deus pai dos céus tende piedade de nós.</a:t>
            </a:r>
          </a:p>
          <a:p>
            <a:r>
              <a:rPr lang="pt-BR" dirty="0" smtClean="0">
                <a:latin typeface="Cambria Math" pitchFamily="18" charset="0"/>
                <a:ea typeface="Cambria Math" pitchFamily="18" charset="0"/>
              </a:rPr>
              <a:t>Espírito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Santo, que sois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Deus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, tende piedade de nós.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Santíssima trindade, que sois um só Deus, tende piedade de nós.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40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Ladainha de Nossa Senhora</a:t>
            </a:r>
            <a:endParaRPr lang="pt-BR" sz="4000" dirty="0"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b="1" dirty="0"/>
              <a:t>S</a:t>
            </a:r>
            <a:r>
              <a:rPr lang="pt-BR" dirty="0"/>
              <a:t>anta Maria 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S</a:t>
            </a:r>
            <a:r>
              <a:rPr lang="pt-BR" dirty="0"/>
              <a:t>anta mãe de Deus 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S</a:t>
            </a:r>
            <a:r>
              <a:rPr lang="pt-BR" dirty="0"/>
              <a:t>anta Virgem das Virgens – </a:t>
            </a:r>
            <a:r>
              <a:rPr lang="pt-BR" b="1" dirty="0"/>
              <a:t>R</a:t>
            </a:r>
            <a:r>
              <a:rPr lang="pt-BR" dirty="0"/>
              <a:t>ogai, Rogai, rogai por nós</a:t>
            </a:r>
          </a:p>
          <a:p>
            <a:r>
              <a:rPr lang="pt-BR" dirty="0"/>
              <a:t> </a:t>
            </a:r>
          </a:p>
          <a:p>
            <a:r>
              <a:rPr lang="pt-BR" b="1" dirty="0"/>
              <a:t>M</a:t>
            </a:r>
            <a:r>
              <a:rPr lang="pt-BR" dirty="0"/>
              <a:t>ãe amável-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M</a:t>
            </a:r>
            <a:r>
              <a:rPr lang="pt-BR" dirty="0"/>
              <a:t>ãe do criador-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M</a:t>
            </a:r>
            <a:r>
              <a:rPr lang="pt-BR" dirty="0"/>
              <a:t>ãe da igreja rogai por nós. </a:t>
            </a:r>
            <a:r>
              <a:rPr lang="pt-BR" dirty="0" smtClean="0"/>
              <a:t>– </a:t>
            </a:r>
            <a:r>
              <a:rPr lang="pt-BR" b="1" dirty="0" smtClean="0"/>
              <a:t>R</a:t>
            </a:r>
            <a:r>
              <a:rPr lang="pt-BR" dirty="0" smtClean="0"/>
              <a:t>ogai, por nós.</a:t>
            </a:r>
            <a:endParaRPr lang="pt-BR" dirty="0"/>
          </a:p>
          <a:p>
            <a:r>
              <a:rPr lang="pt-BR" dirty="0"/>
              <a:t> </a:t>
            </a:r>
          </a:p>
          <a:p>
            <a:r>
              <a:rPr lang="pt-BR" b="1" dirty="0"/>
              <a:t>V</a:t>
            </a:r>
            <a:r>
              <a:rPr lang="pt-BR" dirty="0"/>
              <a:t>irgem venerável-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V</a:t>
            </a:r>
            <a:r>
              <a:rPr lang="pt-BR" dirty="0"/>
              <a:t>irgem poderosa-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V</a:t>
            </a:r>
            <a:r>
              <a:rPr lang="pt-BR" dirty="0"/>
              <a:t>irgem fiel.  rogai por nós. - </a:t>
            </a:r>
            <a:r>
              <a:rPr lang="pt-BR" b="1" dirty="0"/>
              <a:t>R</a:t>
            </a:r>
            <a:r>
              <a:rPr lang="pt-BR" dirty="0"/>
              <a:t>ogai por </a:t>
            </a:r>
            <a:r>
              <a:rPr lang="pt-BR" dirty="0" smtClean="0"/>
              <a:t>nós.</a:t>
            </a:r>
            <a:endParaRPr lang="pt-BR" dirty="0"/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b="1" smtClean="0"/>
              <a:t>V</a:t>
            </a:r>
            <a:r>
              <a:rPr lang="pt-BR" smtClean="0"/>
              <a:t>aso espiritual- </a:t>
            </a:r>
            <a:r>
              <a:rPr lang="pt-BR" b="1" smtClean="0"/>
              <a:t>R</a:t>
            </a:r>
            <a:r>
              <a:rPr lang="pt-BR" smtClean="0"/>
              <a:t>ogai por nós</a:t>
            </a:r>
          </a:p>
          <a:p>
            <a:r>
              <a:rPr lang="pt-BR" b="1" smtClean="0"/>
              <a:t>V</a:t>
            </a:r>
            <a:r>
              <a:rPr lang="pt-BR" smtClean="0"/>
              <a:t>aso honorifico- </a:t>
            </a:r>
            <a:r>
              <a:rPr lang="pt-BR" b="1" smtClean="0"/>
              <a:t>R</a:t>
            </a:r>
            <a:r>
              <a:rPr lang="pt-BR" smtClean="0"/>
              <a:t>ogai por nós</a:t>
            </a:r>
          </a:p>
          <a:p>
            <a:r>
              <a:rPr lang="pt-BR" b="1" smtClean="0"/>
              <a:t>V</a:t>
            </a:r>
            <a:r>
              <a:rPr lang="pt-BR" smtClean="0"/>
              <a:t>aso insigne de devoção - </a:t>
            </a:r>
            <a:r>
              <a:rPr lang="pt-BR" b="1" smtClean="0"/>
              <a:t>R</a:t>
            </a:r>
            <a:r>
              <a:rPr lang="pt-BR" smtClean="0"/>
              <a:t>ogai por nós.</a:t>
            </a:r>
          </a:p>
          <a:p>
            <a:r>
              <a:rPr lang="pt-BR" smtClean="0"/>
              <a:t> </a:t>
            </a:r>
          </a:p>
          <a:p>
            <a:r>
              <a:rPr lang="pt-BR" b="1" smtClean="0"/>
              <a:t>C</a:t>
            </a:r>
            <a:r>
              <a:rPr lang="pt-BR" smtClean="0"/>
              <a:t>asa de ouro- </a:t>
            </a:r>
            <a:r>
              <a:rPr lang="pt-BR" b="1" smtClean="0"/>
              <a:t>R</a:t>
            </a:r>
            <a:r>
              <a:rPr lang="pt-BR" smtClean="0"/>
              <a:t>ogai por nós</a:t>
            </a:r>
          </a:p>
          <a:p>
            <a:r>
              <a:rPr lang="pt-BR" b="1" smtClean="0"/>
              <a:t>A</a:t>
            </a:r>
            <a:r>
              <a:rPr lang="pt-BR" smtClean="0"/>
              <a:t>rca da aliança- </a:t>
            </a:r>
            <a:r>
              <a:rPr lang="pt-BR" b="1" smtClean="0"/>
              <a:t>R</a:t>
            </a:r>
            <a:r>
              <a:rPr lang="pt-BR" smtClean="0"/>
              <a:t>ogai por nós</a:t>
            </a:r>
          </a:p>
          <a:p>
            <a:r>
              <a:rPr lang="pt-BR" b="1" smtClean="0"/>
              <a:t>P</a:t>
            </a:r>
            <a:r>
              <a:rPr lang="pt-BR" smtClean="0"/>
              <a:t>orta do céu, </a:t>
            </a:r>
            <a:r>
              <a:rPr lang="pt-BR" b="1" smtClean="0"/>
              <a:t>R</a:t>
            </a:r>
            <a:r>
              <a:rPr lang="pt-BR" smtClean="0"/>
              <a:t>ogai por nós.</a:t>
            </a:r>
          </a:p>
          <a:p>
            <a:r>
              <a:rPr lang="pt-BR" smtClean="0"/>
              <a:t> </a:t>
            </a:r>
          </a:p>
          <a:p>
            <a:r>
              <a:rPr lang="pt-BR" b="1" smtClean="0"/>
              <a:t>R</a:t>
            </a:r>
            <a:r>
              <a:rPr lang="pt-BR" smtClean="0"/>
              <a:t>ainha dos anjos- </a:t>
            </a:r>
            <a:r>
              <a:rPr lang="pt-BR" b="1" smtClean="0"/>
              <a:t>R</a:t>
            </a:r>
            <a:r>
              <a:rPr lang="pt-BR" smtClean="0"/>
              <a:t>ogai por nós</a:t>
            </a:r>
          </a:p>
          <a:p>
            <a:r>
              <a:rPr lang="pt-BR" b="1" smtClean="0"/>
              <a:t>R</a:t>
            </a:r>
            <a:r>
              <a:rPr lang="pt-BR" smtClean="0"/>
              <a:t>ainha das virgens- </a:t>
            </a:r>
            <a:r>
              <a:rPr lang="pt-BR" b="1" smtClean="0"/>
              <a:t>R</a:t>
            </a:r>
            <a:r>
              <a:rPr lang="pt-BR" smtClean="0"/>
              <a:t>ogai por nós</a:t>
            </a:r>
          </a:p>
          <a:p>
            <a:r>
              <a:rPr lang="pt-BR" b="1" smtClean="0"/>
              <a:t>R</a:t>
            </a:r>
            <a:r>
              <a:rPr lang="pt-BR" smtClean="0"/>
              <a:t>ainha de todos os santos - </a:t>
            </a:r>
            <a:r>
              <a:rPr lang="pt-BR" b="1" smtClean="0"/>
              <a:t>R</a:t>
            </a:r>
            <a:r>
              <a:rPr lang="pt-BR" smtClean="0"/>
              <a:t>ogai por nós.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b="1" dirty="0"/>
              <a:t>R</a:t>
            </a:r>
            <a:r>
              <a:rPr lang="pt-BR" dirty="0"/>
              <a:t>ainha assunta ao </a:t>
            </a:r>
            <a:r>
              <a:rPr lang="pt-BR" dirty="0" smtClean="0"/>
              <a:t>céu 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R</a:t>
            </a:r>
            <a:r>
              <a:rPr lang="pt-BR" dirty="0"/>
              <a:t>ainha do santo rosário-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R</a:t>
            </a:r>
            <a:r>
              <a:rPr lang="pt-BR" dirty="0"/>
              <a:t>ainha da paz.  rogai por nós. 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dirty="0"/>
              <a:t> </a:t>
            </a:r>
          </a:p>
          <a:p>
            <a:r>
              <a:rPr lang="pt-BR" b="1" dirty="0"/>
              <a:t>N</a:t>
            </a:r>
            <a:r>
              <a:rPr lang="pt-BR" dirty="0"/>
              <a:t>ossa senhora Aparecida-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S</a:t>
            </a:r>
            <a:r>
              <a:rPr lang="pt-BR" dirty="0"/>
              <a:t>anto Antonio de </a:t>
            </a:r>
            <a:r>
              <a:rPr lang="pt-BR" dirty="0" err="1"/>
              <a:t>Catigeró</a:t>
            </a:r>
            <a:r>
              <a:rPr lang="pt-BR" dirty="0"/>
              <a:t>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S</a:t>
            </a:r>
            <a:r>
              <a:rPr lang="pt-BR" dirty="0"/>
              <a:t>anta Maria </a:t>
            </a:r>
            <a:r>
              <a:rPr lang="pt-BR" dirty="0" err="1"/>
              <a:t>Bakita</a:t>
            </a:r>
            <a:r>
              <a:rPr lang="pt-BR" dirty="0"/>
              <a:t> - </a:t>
            </a:r>
            <a:r>
              <a:rPr lang="pt-BR" b="1" dirty="0"/>
              <a:t>R</a:t>
            </a:r>
            <a:r>
              <a:rPr lang="pt-BR" dirty="0"/>
              <a:t>ogai por nós.</a:t>
            </a:r>
          </a:p>
          <a:p>
            <a:r>
              <a:rPr lang="pt-BR" dirty="0"/>
              <a:t> </a:t>
            </a:r>
          </a:p>
          <a:p>
            <a:r>
              <a:rPr lang="pt-BR" b="1" dirty="0"/>
              <a:t>S</a:t>
            </a:r>
            <a:r>
              <a:rPr lang="pt-BR" dirty="0"/>
              <a:t>ão Benedito-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S</a:t>
            </a:r>
            <a:r>
              <a:rPr lang="pt-BR" dirty="0"/>
              <a:t>ão Roque bendito- </a:t>
            </a:r>
            <a:r>
              <a:rPr lang="pt-BR" b="1" dirty="0"/>
              <a:t>R</a:t>
            </a:r>
            <a:r>
              <a:rPr lang="pt-BR" dirty="0"/>
              <a:t>ogai por nós</a:t>
            </a:r>
          </a:p>
          <a:p>
            <a:r>
              <a:rPr lang="pt-BR" b="1" dirty="0"/>
              <a:t>S</a:t>
            </a:r>
            <a:r>
              <a:rPr lang="pt-BR" dirty="0"/>
              <a:t>ão Cosme e São Damião - </a:t>
            </a:r>
            <a:r>
              <a:rPr lang="pt-BR" b="1" dirty="0"/>
              <a:t>R</a:t>
            </a:r>
            <a:r>
              <a:rPr lang="pt-BR" dirty="0"/>
              <a:t>ogai por nós.</a:t>
            </a:r>
          </a:p>
          <a:p>
            <a:pPr>
              <a:buNone/>
            </a:pP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São Roque bendito</a:t>
            </a:r>
          </a:p>
          <a:p>
            <a:r>
              <a:rPr lang="pt-BR" dirty="0"/>
              <a:t>De Jesus querido</a:t>
            </a:r>
          </a:p>
          <a:p>
            <a:r>
              <a:rPr lang="pt-BR" b="1" dirty="0"/>
              <a:t>Livrai-nos da peste</a:t>
            </a:r>
            <a:endParaRPr lang="pt-BR" dirty="0"/>
          </a:p>
          <a:p>
            <a:r>
              <a:rPr lang="pt-BR" b="1" dirty="0"/>
              <a:t>E de todo perigo</a:t>
            </a:r>
            <a:r>
              <a:rPr lang="pt-BR" dirty="0"/>
              <a:t>.</a:t>
            </a:r>
          </a:p>
          <a:p>
            <a:r>
              <a:rPr lang="pt-BR" dirty="0"/>
              <a:t> </a:t>
            </a:r>
          </a:p>
          <a:p>
            <a:r>
              <a:rPr lang="pt-BR" dirty="0"/>
              <a:t>A 16 de agosto</a:t>
            </a:r>
          </a:p>
          <a:p>
            <a:r>
              <a:rPr lang="pt-BR" dirty="0"/>
              <a:t>Fizemos uma promessa a São Roque</a:t>
            </a:r>
          </a:p>
          <a:p>
            <a:r>
              <a:rPr lang="pt-BR" b="1" dirty="0"/>
              <a:t>Pra nos livrar dos castigos</a:t>
            </a:r>
            <a:endParaRPr lang="pt-BR" dirty="0"/>
          </a:p>
          <a:p>
            <a:r>
              <a:rPr lang="pt-BR" b="1" dirty="0"/>
              <a:t>Com divino braço forte.</a:t>
            </a:r>
            <a:endParaRPr lang="pt-BR" dirty="0"/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BR" sz="4000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B</a:t>
            </a:r>
            <a:r>
              <a:rPr lang="pt-BR" sz="4000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endito de São Roque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Aleluia, aleluia</a:t>
            </a:r>
          </a:p>
          <a:p>
            <a:r>
              <a:rPr lang="pt-BR" dirty="0"/>
              <a:t>Que nasceram dois irmãos</a:t>
            </a:r>
          </a:p>
          <a:p>
            <a:r>
              <a:rPr lang="pt-BR" b="1" dirty="0"/>
              <a:t>Que São João batizou</a:t>
            </a:r>
            <a:endParaRPr lang="pt-BR" dirty="0"/>
          </a:p>
          <a:p>
            <a:r>
              <a:rPr lang="pt-BR" b="1" dirty="0"/>
              <a:t>São Cosme São Damião</a:t>
            </a:r>
            <a:endParaRPr lang="pt-BR" dirty="0"/>
          </a:p>
          <a:p>
            <a:r>
              <a:rPr lang="pt-BR" dirty="0"/>
              <a:t> </a:t>
            </a:r>
          </a:p>
          <a:p>
            <a:r>
              <a:rPr lang="pt-BR" dirty="0"/>
              <a:t>Todo aquele que tiver</a:t>
            </a:r>
          </a:p>
          <a:p>
            <a:r>
              <a:rPr lang="pt-BR" dirty="0"/>
              <a:t>Dois </a:t>
            </a:r>
            <a:r>
              <a:rPr lang="pt-BR" dirty="0" err="1"/>
              <a:t>dois</a:t>
            </a:r>
            <a:r>
              <a:rPr lang="pt-BR" dirty="0"/>
              <a:t>, por devoção</a:t>
            </a:r>
          </a:p>
          <a:p>
            <a:r>
              <a:rPr lang="pt-BR" b="1" dirty="0"/>
              <a:t>Trate logo em festejar</a:t>
            </a:r>
            <a:endParaRPr lang="pt-BR" dirty="0"/>
          </a:p>
          <a:p>
            <a:r>
              <a:rPr lang="pt-BR" b="1" dirty="0"/>
              <a:t>São Cosme São Damião.</a:t>
            </a:r>
            <a:endParaRPr lang="pt-BR" dirty="0"/>
          </a:p>
          <a:p>
            <a:r>
              <a:rPr lang="pt-BR" dirty="0"/>
              <a:t> </a:t>
            </a:r>
          </a:p>
          <a:p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pt-BR" b="1" dirty="0" smtClean="0">
                <a:latin typeface="Cambria Math" pitchFamily="18" charset="0"/>
                <a:ea typeface="Cambria Math" pitchFamily="18" charset="0"/>
              </a:rPr>
            </a:br>
            <a:r>
              <a:rPr lang="pt-BR" b="1" dirty="0" smtClean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Bendito </a:t>
            </a:r>
            <a:r>
              <a:rPr lang="pt-BR" b="1" dirty="0"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</a:rPr>
              <a:t>de São Cosme e São Damião</a:t>
            </a: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ívico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469</Words>
  <Application>Microsoft Office PowerPoint</Application>
  <PresentationFormat>Apresentação na tela (4:3)</PresentationFormat>
  <Paragraphs>115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5" baseType="lpstr">
      <vt:lpstr>Concurso</vt:lpstr>
      <vt:lpstr>De docência e militância:a formação de educadores étnicos num programa da Secretaria Municipal de Educação de Campinas – 2003 a 2007.</vt:lpstr>
      <vt:lpstr>Rezadeira:</vt:lpstr>
      <vt:lpstr>Bendito do Espírito Santo</vt:lpstr>
      <vt:lpstr>Ladainha de Nossa Senhora</vt:lpstr>
      <vt:lpstr>Slide 5</vt:lpstr>
      <vt:lpstr>Slide 6</vt:lpstr>
      <vt:lpstr>Slide 7</vt:lpstr>
      <vt:lpstr>Bendito de São Roque</vt:lpstr>
      <vt:lpstr> Bendito de São Cosme e São Damião </vt:lpstr>
      <vt:lpstr>Slide 10</vt:lpstr>
      <vt:lpstr>Reis de São Cosme</vt:lpstr>
      <vt:lpstr>Slide 12</vt:lpstr>
      <vt:lpstr>Cidadania por Milton Santos</vt:lpstr>
      <vt:lpstr>http://www.youtube.com/watch?v=8rFq1_4ZBw0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7</cp:revision>
  <dcterms:created xsi:type="dcterms:W3CDTF">2012-02-27T23:30:17Z</dcterms:created>
  <dcterms:modified xsi:type="dcterms:W3CDTF">2012-08-18T04:35:46Z</dcterms:modified>
</cp:coreProperties>
</file>